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56" r:id="rId3"/>
    <p:sldId id="282" r:id="rId4"/>
    <p:sldId id="266" r:id="rId5"/>
    <p:sldId id="257" r:id="rId6"/>
    <p:sldId id="279" r:id="rId7"/>
    <p:sldId id="280" r:id="rId8"/>
    <p:sldId id="258" r:id="rId9"/>
    <p:sldId id="263" r:id="rId10"/>
    <p:sldId id="259" r:id="rId11"/>
    <p:sldId id="265" r:id="rId12"/>
    <p:sldId id="261" r:id="rId13"/>
    <p:sldId id="269" r:id="rId14"/>
    <p:sldId id="260" r:id="rId15"/>
    <p:sldId id="262" r:id="rId16"/>
    <p:sldId id="283" r:id="rId17"/>
    <p:sldId id="267" r:id="rId18"/>
    <p:sldId id="270" r:id="rId19"/>
    <p:sldId id="268" r:id="rId20"/>
    <p:sldId id="271" r:id="rId21"/>
    <p:sldId id="276" r:id="rId22"/>
    <p:sldId id="264" r:id="rId23"/>
    <p:sldId id="272" r:id="rId24"/>
    <p:sldId id="274" r:id="rId25"/>
    <p:sldId id="273" r:id="rId26"/>
    <p:sldId id="275" r:id="rId27"/>
    <p:sldId id="277" r:id="rId28"/>
    <p:sldId id="278" r:id="rId29"/>
    <p:sldId id="28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44" autoAdjust="0"/>
    <p:restoredTop sz="94660"/>
  </p:normalViewPr>
  <p:slideViewPr>
    <p:cSldViewPr>
      <p:cViewPr>
        <p:scale>
          <a:sx n="72" d="100"/>
          <a:sy n="72" d="100"/>
        </p:scale>
        <p:origin x="-1386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4.jpg"/><Relationship Id="rId4" Type="http://schemas.openxmlformats.org/officeDocument/2006/relationships/image" Target="../media/image9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624736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Альметьевский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филиал УВО «Университет управлением «ТИСБИ»</a:t>
            </a:r>
          </a:p>
          <a:p>
            <a:pPr marL="0" indent="0" algn="ctr"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Республики Татарстан</a:t>
            </a:r>
          </a:p>
          <a:p>
            <a:pPr marL="0" indent="0" algn="ctr"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Управление образования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Альметьевского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</a:p>
          <a:p>
            <a:pPr marL="0" indent="0" algn="ctr"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Республики Татарстан</a:t>
            </a:r>
          </a:p>
          <a:p>
            <a:pPr marL="0" indent="0" algn="ctr"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</a:p>
          <a:p>
            <a:pPr marL="0" indent="0" algn="ctr"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«Детский сад комбинированного вида № 63«Калинка»</a:t>
            </a:r>
          </a:p>
          <a:p>
            <a:pPr marL="0" indent="0" algn="ctr">
              <a:buNone/>
            </a:pP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. Нижняя Мактама»</a:t>
            </a:r>
          </a:p>
          <a:p>
            <a:pPr marL="0" indent="0"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Региональный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семинар для педагогических работников дошкольных</a:t>
            </a:r>
          </a:p>
          <a:p>
            <a:pPr marL="0" indent="0" algn="ctr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образовательных учреждений</a:t>
            </a:r>
          </a:p>
          <a:p>
            <a:pPr marL="0" indent="0" algn="ctr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 теме: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«Организация гражданско-патриотического воспитания в ДОУ</a:t>
            </a:r>
          </a:p>
          <a:p>
            <a:pPr marL="0" indent="0" algn="ctr">
              <a:buNone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в условиях ФГОС ДО»</a:t>
            </a:r>
          </a:p>
          <a:p>
            <a:pPr marL="0" indent="0"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Выступление по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теме: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«Моя малая Родина»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Подготовили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провели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воспитатели:</a:t>
            </a:r>
          </a:p>
          <a:p>
            <a:pPr marL="0" indent="0" algn="r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МБДОУ «Д/с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№ 22 комбинированного вида»</a:t>
            </a:r>
          </a:p>
          <a:p>
            <a:pPr marL="0" indent="0" algn="r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Пронина Светлана Сергеевна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Хуснутдинова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Гульсина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Равиловна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РТ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. Нижняя Мактама, 2022г.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91169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7" y="692696"/>
            <a:ext cx="9100453" cy="60587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7835">
            <a:off x="106950" y="4945867"/>
            <a:ext cx="3152361" cy="171474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60555" y="260648"/>
            <a:ext cx="2643293" cy="1207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 бюджетное дошкольное образовательное учреждение «Детский  сад №22 комбинированного вида»  Чистопольского муниципального района Республики Татарстан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00192" y="260648"/>
            <a:ext cx="2617934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t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 Республикасы Чистай муни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ципаль районы </a:t>
            </a:r>
            <a:r>
              <a:rPr lang="tt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мәктәпкәчә белем бирү 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 бюджет </a:t>
            </a:r>
            <a:r>
              <a:rPr lang="tt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учреждениесе “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нче</a:t>
            </a:r>
            <a:r>
              <a:rPr lang="tt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номерлы  катнаш төрдәге </a:t>
            </a:r>
            <a:r>
              <a:rPr lang="ru-RU" sz="10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бакчасы</a:t>
            </a:r>
            <a:r>
              <a:rPr lang="tt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5800" y="1714129"/>
            <a:ext cx="813467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«Моя малая Родина»</a:t>
            </a:r>
            <a:endParaRPr lang="ru-RU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40152" y="5195347"/>
            <a:ext cx="31032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Выполнила: воспитатель высшей квалификационной категории Пронина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С.С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Хснутдинова Г.Р воспитатель татарского языка первая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квалификационной категории </a:t>
            </a:r>
            <a:endParaRPr lang="ru-RU" sz="1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979712" y="2682619"/>
            <a:ext cx="6478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дошкольный возраст)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448017"/>
              </p:ext>
            </p:extLst>
          </p:nvPr>
        </p:nvGraphicFramePr>
        <p:xfrm>
          <a:off x="575556" y="215419"/>
          <a:ext cx="7992888" cy="6455990"/>
        </p:xfrm>
        <a:graphic>
          <a:graphicData uri="http://schemas.openxmlformats.org/drawingml/2006/table">
            <a:tbl>
              <a:tblPr firstRow="1" firstCol="1" bandRow="1"/>
              <a:tblGrid>
                <a:gridCol w="1752596"/>
                <a:gridCol w="6240292"/>
              </a:tblGrid>
              <a:tr h="16889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Цели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038" marR="510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Создать условия для развития у детей патриотических чувств, для повышения активности участия родителей в жизни группы, представления об истории родного города, его достопримечательностях. Воспитание любви к родным местам, к малой родине, развитие толерантности старших дошкольников. Систематизация знаний об истории, культуре, природы родного края.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038" marR="510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57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Задачи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038" marR="510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Расширить знания о родном городе, закрепить понятия «малая Родина».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Познакомить с историей возникновения города, с памятниками истории и культуры села, воспитывать бережное отношение к ним.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-Познакомить с устным народным творчеством через пословицы и поговорки о Родине, родной земле, разных национальностях проживающих в нашем поселке.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Развивать связную речь детей, обогащать и активизировать словарь детей, учить, свободно мыслить.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Способствовать установлению тесного контакта и взаимодействия между детьми, родителями, педагогами, между семьёй и детским садом.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Воспитывать у детей любовь к родному город, сформировать у детей начальные кругозор детей и словарный запас, </a:t>
                      </a:r>
                      <a:b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развивать патриотические чувства у детей, продолжать работу над развитием творческих способностей детей. </a:t>
                      </a:r>
                      <a:b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038" marR="510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8518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F:\гр.№6 проект умк\DSCN01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619" y="985403"/>
            <a:ext cx="3812784" cy="2736860"/>
          </a:xfrm>
          <a:prstGeom prst="rect">
            <a:avLst/>
          </a:prstGeom>
          <a:noFill/>
        </p:spPr>
      </p:pic>
      <p:pic>
        <p:nvPicPr>
          <p:cNvPr id="2051" name="Picture 3" descr="F:\гр.№6 проект умк\DSCN01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6370" y="973747"/>
            <a:ext cx="3764730" cy="2700819"/>
          </a:xfrm>
          <a:prstGeom prst="rect">
            <a:avLst/>
          </a:prstGeom>
          <a:noFill/>
        </p:spPr>
      </p:pic>
      <p:pic>
        <p:nvPicPr>
          <p:cNvPr id="2053" name="Picture 5" descr="F:\гр.№6 проект умк\IMG-20201103-WA001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455" y="3871185"/>
            <a:ext cx="3847645" cy="2885734"/>
          </a:xfrm>
          <a:prstGeom prst="rect">
            <a:avLst/>
          </a:prstGeom>
          <a:noFill/>
        </p:spPr>
      </p:pic>
      <p:pic>
        <p:nvPicPr>
          <p:cNvPr id="2054" name="Picture 6" descr="F:\гр.№6 проект умк\IMG-20201105-WA001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7062" y="3844075"/>
            <a:ext cx="3809996" cy="285749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25978" y="116632"/>
            <a:ext cx="80958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Беседы о республике Татарстан. Городах Татарстана. Начало проекта «Моя малая Родина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6" name="Picture 4" descr="F:\гр.№6 проект умк\IMG-20201001-WA009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142984"/>
            <a:ext cx="4125527" cy="5500702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412" y="300853"/>
            <a:ext cx="4074156" cy="3055617"/>
          </a:xfrm>
          <a:prstGeom prst="rect">
            <a:avLst/>
          </a:prstGeom>
        </p:spPr>
      </p:pic>
      <p:pic>
        <p:nvPicPr>
          <p:cNvPr id="9" name="Picture 3" descr="F:\гр.№6 проект умк\IMG-20190708-WA005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13750" y="3490226"/>
            <a:ext cx="4071966" cy="305397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5536" y="404664"/>
            <a:ext cx="46400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по городу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612"/>
            <a:ext cx="9144000" cy="6858000"/>
          </a:xfrm>
          <a:prstGeom prst="rect">
            <a:avLst/>
          </a:prstGeom>
          <a:noFill/>
        </p:spPr>
      </p:pic>
      <p:pic>
        <p:nvPicPr>
          <p:cNvPr id="24579" name="Picture 3" descr="C:\Users\admin\Desktop\дети подготовит 2020\хазине пастернак\IMG_20210408_1029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071546"/>
            <a:ext cx="4214810" cy="2585145"/>
          </a:xfrm>
          <a:prstGeom prst="rect">
            <a:avLst/>
          </a:prstGeom>
          <a:noFill/>
        </p:spPr>
      </p:pic>
      <p:pic>
        <p:nvPicPr>
          <p:cNvPr id="24580" name="Picture 4" descr="C:\Users\admin\Desktop\дети подготовит 2020\хазине пастернак\IMG_20210408_1028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33" y="4121038"/>
            <a:ext cx="4357685" cy="2451198"/>
          </a:xfrm>
          <a:prstGeom prst="rect">
            <a:avLst/>
          </a:prstGeom>
          <a:noFill/>
        </p:spPr>
      </p:pic>
      <p:pic>
        <p:nvPicPr>
          <p:cNvPr id="24581" name="Picture 5" descr="C:\Users\admin\Desktop\дети подготовит 2020\хазине пастернак\IMG_20210408_1027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071546"/>
            <a:ext cx="4357718" cy="2571750"/>
          </a:xfrm>
          <a:prstGeom prst="rect">
            <a:avLst/>
          </a:prstGeom>
          <a:noFill/>
        </p:spPr>
      </p:pic>
      <p:pic>
        <p:nvPicPr>
          <p:cNvPr id="24582" name="Picture 6" descr="C:\Users\admin\Desktop\дети подготовит 2020\хазине пастернак\IMG_20210408_09135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4000504"/>
            <a:ext cx="4190998" cy="250031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85800" y="404664"/>
            <a:ext cx="7086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Любимые уголки родного города в любую погоду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957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815" y="3729124"/>
            <a:ext cx="4187957" cy="29135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815" y="283075"/>
            <a:ext cx="4343400" cy="3257550"/>
          </a:xfrm>
          <a:prstGeom prst="rect">
            <a:avLst/>
          </a:prstGeom>
        </p:spPr>
      </p:pic>
      <p:pic>
        <p:nvPicPr>
          <p:cNvPr id="10" name="Picture 2" descr="F:\гр.№6 проект умк\IMG_20190712_1035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0096" y="3457638"/>
            <a:ext cx="4238623" cy="28575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85800" y="692697"/>
            <a:ext cx="33101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 по аллее героев, знакомство со старинными  и современными зданиями 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2" descr="F:\гр.№6 проект умк\IMG-20200929-WA00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451248"/>
            <a:ext cx="4214842" cy="3161132"/>
          </a:xfrm>
          <a:prstGeom prst="rect">
            <a:avLst/>
          </a:prstGeom>
          <a:noFill/>
        </p:spPr>
      </p:pic>
      <p:pic>
        <p:nvPicPr>
          <p:cNvPr id="4099" name="Picture 3" descr="F:\гр.№6 проект умк\IMG-20201001-WA013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429000"/>
            <a:ext cx="4286248" cy="3214686"/>
          </a:xfrm>
          <a:prstGeom prst="rect">
            <a:avLst/>
          </a:prstGeom>
          <a:noFill/>
        </p:spPr>
      </p:pic>
      <p:pic>
        <p:nvPicPr>
          <p:cNvPr id="4100" name="Picture 4" descr="F:\гр.№6 проект умк\IMG-20201001-WA009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214290"/>
            <a:ext cx="4214810" cy="316110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971600" y="1124745"/>
            <a:ext cx="34575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почту, к памятнику писателя Пастернак, парк отдыха Чистопольцев 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4" name="Picture 2" descr="F:\гр.№6 проект умк\IMG_20191219_11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706" y="4054645"/>
            <a:ext cx="4056606" cy="2539405"/>
          </a:xfrm>
          <a:prstGeom prst="rect">
            <a:avLst/>
          </a:prstGeom>
          <a:noFill/>
        </p:spPr>
      </p:pic>
      <p:pic>
        <p:nvPicPr>
          <p:cNvPr id="8195" name="Picture 3" descr="F:\гр.№6 проект умк\LostFile_JPG_14693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799" y="1027751"/>
            <a:ext cx="3698967" cy="2774226"/>
          </a:xfrm>
          <a:prstGeom prst="rect">
            <a:avLst/>
          </a:prstGeom>
          <a:noFill/>
        </p:spPr>
      </p:pic>
      <p:pic>
        <p:nvPicPr>
          <p:cNvPr id="8196" name="Picture 4" descr="F:\гр.№6 проект умк\IMG-20190716-WA002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8064" y="3861048"/>
            <a:ext cx="3710184" cy="2782638"/>
          </a:xfrm>
          <a:prstGeom prst="rect">
            <a:avLst/>
          </a:prstGeom>
          <a:noFill/>
        </p:spPr>
      </p:pic>
      <p:pic>
        <p:nvPicPr>
          <p:cNvPr id="8197" name="Picture 5" descr="F:\гр.№6 проект умк\IMG_20201127_08113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2312" y="919181"/>
            <a:ext cx="4009476" cy="279899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547664" y="404664"/>
            <a:ext cx="66247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Сквер Хазине, Спорткомплекс Батыр 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2" name="Picture 2" descr="F:\гр.№6 проект умк\IMG-20201001-WA009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357562"/>
            <a:ext cx="4286248" cy="3214686"/>
          </a:xfrm>
          <a:prstGeom prst="rect">
            <a:avLst/>
          </a:prstGeom>
          <a:noFill/>
        </p:spPr>
      </p:pic>
      <p:pic>
        <p:nvPicPr>
          <p:cNvPr id="5123" name="Picture 3" descr="F:\гр.№6 проект умк\IMG-20201001-WA016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3429000"/>
            <a:ext cx="4286280" cy="3214710"/>
          </a:xfrm>
          <a:prstGeom prst="rect">
            <a:avLst/>
          </a:prstGeom>
          <a:noFill/>
        </p:spPr>
      </p:pic>
      <p:pic>
        <p:nvPicPr>
          <p:cNvPr id="5124" name="Picture 4" descr="F:\гр.№6 проект умк\IMG-20201001-WA010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214290"/>
            <a:ext cx="4143372" cy="310752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42957" y="1196976"/>
            <a:ext cx="35969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Экскурсии, беседы о погибших воинах земляках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266" name="Picture 2" descr="F:\гр.№6 проект умк\IMG-20200508-WA00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429000"/>
            <a:ext cx="4143372" cy="3107529"/>
          </a:xfrm>
          <a:prstGeom prst="rect">
            <a:avLst/>
          </a:prstGeom>
          <a:noFill/>
        </p:spPr>
      </p:pic>
      <p:pic>
        <p:nvPicPr>
          <p:cNvPr id="11267" name="Picture 3" descr="F:\гр.№6 проект умк\IMG-20200511-WA00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16821" y="1998242"/>
            <a:ext cx="3527145" cy="4702860"/>
          </a:xfrm>
          <a:prstGeom prst="rect">
            <a:avLst/>
          </a:prstGeom>
          <a:noFill/>
        </p:spPr>
      </p:pic>
      <p:pic>
        <p:nvPicPr>
          <p:cNvPr id="11268" name="Picture 4" descr="F:\гр.№6 проект умк\IMG_20200622_1014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214290"/>
            <a:ext cx="4000528" cy="300039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788024" y="214291"/>
            <a:ext cx="4355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лепбука «Мы помним мы гордимся»  Семейные фотографии , медали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695" y="0"/>
            <a:ext cx="9144000" cy="6858000"/>
          </a:xfrm>
          <a:prstGeom prst="rect">
            <a:avLst/>
          </a:prstGeom>
          <a:noFill/>
        </p:spPr>
      </p:pic>
      <p:pic>
        <p:nvPicPr>
          <p:cNvPr id="6146" name="Picture 2" descr="F:\гр.№6 проект умк\IMG-20201001-WA01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4" y="3793088"/>
            <a:ext cx="3934147" cy="2950610"/>
          </a:xfrm>
          <a:prstGeom prst="rect">
            <a:avLst/>
          </a:prstGeom>
          <a:noFill/>
        </p:spPr>
      </p:pic>
      <p:pic>
        <p:nvPicPr>
          <p:cNvPr id="6147" name="Picture 3" descr="F:\гр.№6 проект умк\LostFile_JPG_15031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9235" y="3758295"/>
            <a:ext cx="4013890" cy="3010418"/>
          </a:xfrm>
          <a:prstGeom prst="rect">
            <a:avLst/>
          </a:prstGeom>
          <a:noFill/>
        </p:spPr>
      </p:pic>
      <p:pic>
        <p:nvPicPr>
          <p:cNvPr id="6148" name="Picture 4" descr="F:\гр.№6 проект умк\LostFile_JPG_14595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3636" y="153582"/>
            <a:ext cx="4081474" cy="3061106"/>
          </a:xfrm>
          <a:prstGeom prst="rect">
            <a:avLst/>
          </a:prstGeom>
          <a:noFill/>
        </p:spPr>
      </p:pic>
      <p:pic>
        <p:nvPicPr>
          <p:cNvPr id="6149" name="Picture 5" descr="F:\гр.№6 проект умк\LostFile_JPG_148896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153582"/>
            <a:ext cx="4010036" cy="300752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971600" y="3214687"/>
            <a:ext cx="62646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Аллея героев, защищавших нашу Родину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4338" name="Picture 2" descr="F:\гр.№6 проект умк\IMG_20210127_1553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3" y="3863576"/>
            <a:ext cx="4190997" cy="2714626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444" y="3506392"/>
            <a:ext cx="4095747" cy="30718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049" y="235301"/>
            <a:ext cx="4106552" cy="30799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564" y="455002"/>
            <a:ext cx="2359086" cy="314544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1521" y="911225"/>
            <a:ext cx="18722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сражались за Родину Посещение Ветерана ВОВ.  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18" name="Picture 2" descr="F:\гр.№6 проект умк\IMG_20200324_1042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9459" y="3876935"/>
            <a:ext cx="4303702" cy="2714626"/>
          </a:xfrm>
          <a:prstGeom prst="rect">
            <a:avLst/>
          </a:prstGeom>
          <a:noFill/>
        </p:spPr>
      </p:pic>
      <p:pic>
        <p:nvPicPr>
          <p:cNvPr id="9219" name="Picture 3" descr="F:\гр.№6 проект умк\IMG_20200221_1149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6461" y="3886200"/>
            <a:ext cx="4000496" cy="2686271"/>
          </a:xfrm>
          <a:prstGeom prst="rect">
            <a:avLst/>
          </a:prstGeom>
          <a:noFill/>
        </p:spPr>
      </p:pic>
      <p:pic>
        <p:nvPicPr>
          <p:cNvPr id="9220" name="Picture 4" descr="F:\гр.№6 проект умк\IMG-20210323-WA012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552" y="129565"/>
            <a:ext cx="3983516" cy="2846499"/>
          </a:xfrm>
          <a:prstGeom prst="rect">
            <a:avLst/>
          </a:prstGeom>
          <a:noFill/>
        </p:spPr>
      </p:pic>
      <p:pic>
        <p:nvPicPr>
          <p:cNvPr id="9221" name="Picture 5" descr="F:\гр.№6 проект умк\IMG-20210323-WA007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54816" y="129590"/>
            <a:ext cx="3932141" cy="294910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75656" y="3078695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Народные традиции и праздники 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95" y="0"/>
            <a:ext cx="9144000" cy="6858000"/>
          </a:xfrm>
          <a:prstGeom prst="rect">
            <a:avLst/>
          </a:prstGeom>
          <a:noFill/>
        </p:spPr>
      </p:pic>
      <p:pic>
        <p:nvPicPr>
          <p:cNvPr id="7170" name="Picture 2" descr="F:\гр.№6 проект умк\DSCN10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06" y="3702234"/>
            <a:ext cx="3886199" cy="2914649"/>
          </a:xfrm>
          <a:prstGeom prst="rect">
            <a:avLst/>
          </a:prstGeom>
          <a:noFill/>
        </p:spPr>
      </p:pic>
      <p:pic>
        <p:nvPicPr>
          <p:cNvPr id="7171" name="Picture 3" descr="F:\гр.№6 проект умк\DSCN10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6837" y="3693299"/>
            <a:ext cx="3898112" cy="2923584"/>
          </a:xfrm>
          <a:prstGeom prst="rect">
            <a:avLst/>
          </a:prstGeom>
          <a:noFill/>
        </p:spPr>
      </p:pic>
      <p:pic>
        <p:nvPicPr>
          <p:cNvPr id="7172" name="Picture 4" descr="F:\гр.№6 проект умк\IMG_20210311_1034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98217" y="185497"/>
            <a:ext cx="4357686" cy="2786064"/>
          </a:xfrm>
          <a:prstGeom prst="rect">
            <a:avLst/>
          </a:prstGeom>
          <a:noFill/>
        </p:spPr>
      </p:pic>
      <p:pic>
        <p:nvPicPr>
          <p:cNvPr id="7173" name="Picture 5" descr="F:\гр.№6 проект умк\IMG-20210312-WA009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6212" y="185497"/>
            <a:ext cx="4000496" cy="300037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564804" y="3073345"/>
            <a:ext cx="40396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масленица </a:t>
            </a:r>
            <a:endParaRPr lang="ru-RU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C:\Users\Rustem\Desktop\Фотки\IMG-20210531-WA01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7848872" cy="579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03748" y="251937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Праздник Сабантуй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80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620"/>
            <a:ext cx="9144000" cy="6858000"/>
          </a:xfrm>
          <a:prstGeom prst="rect">
            <a:avLst/>
          </a:prstGeom>
          <a:noFill/>
        </p:spPr>
      </p:pic>
      <p:pic>
        <p:nvPicPr>
          <p:cNvPr id="13314" name="Picture 2" descr="F:\гр.№6 проект умк\IMG-20210322-WA00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571876"/>
            <a:ext cx="4214842" cy="3000372"/>
          </a:xfrm>
          <a:prstGeom prst="rect">
            <a:avLst/>
          </a:prstGeom>
          <a:noFill/>
        </p:spPr>
      </p:pic>
      <p:pic>
        <p:nvPicPr>
          <p:cNvPr id="13315" name="Picture 3" descr="F:\гр.№6 проект умк\IMG_20210317_1015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500438"/>
            <a:ext cx="3970493" cy="3103025"/>
          </a:xfrm>
          <a:prstGeom prst="rect">
            <a:avLst/>
          </a:prstGeom>
          <a:noFill/>
        </p:spPr>
      </p:pic>
      <p:pic>
        <p:nvPicPr>
          <p:cNvPr id="13316" name="Picture 4" descr="F:\гр.№6 проект умк\IMG_20210317_09304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285728"/>
            <a:ext cx="4442639" cy="2786064"/>
          </a:xfrm>
          <a:prstGeom prst="rect">
            <a:avLst/>
          </a:prstGeom>
          <a:noFill/>
        </p:spPr>
      </p:pic>
      <p:pic>
        <p:nvPicPr>
          <p:cNvPr id="13317" name="Picture 5" descr="F:\гр.№6 проект умк\IMG_20200217_08211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6473" y="129920"/>
            <a:ext cx="3143240" cy="2071683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30869" y="2092616"/>
            <a:ext cx="1393723" cy="185829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7194" y="2324903"/>
            <a:ext cx="32105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 Чувашским народом их традициями </a:t>
            </a:r>
            <a:endParaRPr lang="ru-RU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5362" name="Picture 2" descr="F:\гр.№6 проект умк\IMG-20200211-WA01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357562"/>
            <a:ext cx="4143372" cy="3107529"/>
          </a:xfrm>
          <a:prstGeom prst="rect">
            <a:avLst/>
          </a:prstGeom>
          <a:noFill/>
        </p:spPr>
      </p:pic>
      <p:pic>
        <p:nvPicPr>
          <p:cNvPr id="15363" name="Picture 3" descr="F:\гр.№6 проект умк\IMG-20200211-WA009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3375397"/>
            <a:ext cx="4071966" cy="3053975"/>
          </a:xfrm>
          <a:prstGeom prst="rect">
            <a:avLst/>
          </a:prstGeom>
          <a:noFill/>
        </p:spPr>
      </p:pic>
      <p:pic>
        <p:nvPicPr>
          <p:cNvPr id="15365" name="Picture 5" descr="F:\гр.№6 проект умк\Recoverd_jpg_file(35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57696" y="216960"/>
            <a:ext cx="4143404" cy="3107553"/>
          </a:xfrm>
          <a:prstGeom prst="rect">
            <a:avLst/>
          </a:prstGeom>
          <a:noFill/>
        </p:spPr>
      </p:pic>
      <p:pic>
        <p:nvPicPr>
          <p:cNvPr id="8" name="Picture 3" descr="C:\Users\admin\Desktop\дети подготовит 2020\IMG_20201105_10203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3939" y="190541"/>
            <a:ext cx="4051816" cy="20338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8596" y="2414882"/>
            <a:ext cx="40171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 народами Кряшен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традициями </a:t>
            </a:r>
            <a:endParaRPr lang="ru-RU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290" name="Picture 2" descr="F:\гр.№6 проект умк\IMG-20201127-WA00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786190"/>
            <a:ext cx="4444999" cy="2714626"/>
          </a:xfrm>
          <a:prstGeom prst="rect">
            <a:avLst/>
          </a:prstGeom>
          <a:noFill/>
        </p:spPr>
      </p:pic>
      <p:pic>
        <p:nvPicPr>
          <p:cNvPr id="12291" name="Picture 3" descr="F:\гр.№6 проект умк\IMG-20210323-WA012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3750471"/>
            <a:ext cx="3860475" cy="2895356"/>
          </a:xfrm>
          <a:prstGeom prst="rect">
            <a:avLst/>
          </a:prstGeom>
          <a:noFill/>
        </p:spPr>
      </p:pic>
      <p:pic>
        <p:nvPicPr>
          <p:cNvPr id="12292" name="Picture 4" descr="F:\гр.№6 проект умк\IMG-20210323-WA003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19" y="214290"/>
            <a:ext cx="4452937" cy="333970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00358" y="2531271"/>
            <a:ext cx="31578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Весенний праздник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Навруз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</a:t>
            </a:r>
            <a:r>
              <a:rPr lang="tt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юмбеля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Нардуган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13568" y="363620"/>
            <a:ext cx="3844713" cy="216265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6386" name="Picture 2" descr="F:\гр.№6 проект умк\IMG_20210225_0944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54" y="3828157"/>
            <a:ext cx="4143404" cy="2786064"/>
          </a:xfrm>
          <a:prstGeom prst="rect">
            <a:avLst/>
          </a:prstGeom>
          <a:noFill/>
        </p:spPr>
      </p:pic>
      <p:pic>
        <p:nvPicPr>
          <p:cNvPr id="16387" name="Picture 3" descr="F:\гр.№6 проект умк\IMG_20181031_1023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31" y="201614"/>
            <a:ext cx="4286227" cy="2857502"/>
          </a:xfrm>
          <a:prstGeom prst="rect">
            <a:avLst/>
          </a:prstGeom>
          <a:noFill/>
        </p:spPr>
      </p:pic>
      <p:pic>
        <p:nvPicPr>
          <p:cNvPr id="16388" name="Picture 4" descr="F:\гр.№6 проект умк\IMG_20181031_1040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9011" y="3886200"/>
            <a:ext cx="4214810" cy="2728021"/>
          </a:xfrm>
          <a:prstGeom prst="rect">
            <a:avLst/>
          </a:prstGeom>
          <a:noFill/>
        </p:spPr>
      </p:pic>
      <p:pic>
        <p:nvPicPr>
          <p:cNvPr id="16389" name="Picture 5" descr="F:\гр.№6 проект умк\IMG_20200221_11493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9011" y="228403"/>
            <a:ext cx="4337563" cy="283071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19672" y="3117160"/>
            <a:ext cx="72787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 татарским и русским бытом</a:t>
            </a:r>
            <a:endParaRPr lang="ru-RU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7410" name="Picture 2" descr="F:\гр.№6 проект умк\IMG_20210225_0922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775" y="3827656"/>
            <a:ext cx="4236084" cy="2674943"/>
          </a:xfrm>
          <a:prstGeom prst="rect">
            <a:avLst/>
          </a:prstGeom>
          <a:noFill/>
        </p:spPr>
      </p:pic>
      <p:pic>
        <p:nvPicPr>
          <p:cNvPr id="17411" name="Picture 3" descr="F:\гр.№6 проект умк\IMG_20210225_0935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5022" y="3827656"/>
            <a:ext cx="4197867" cy="2742927"/>
          </a:xfrm>
          <a:prstGeom prst="rect">
            <a:avLst/>
          </a:prstGeom>
          <a:noFill/>
        </p:spPr>
      </p:pic>
      <p:pic>
        <p:nvPicPr>
          <p:cNvPr id="17412" name="Picture 4" descr="F:\гр.№6 проект умк\IMG_20200221_1150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7074" y="1092898"/>
            <a:ext cx="4190997" cy="2500312"/>
          </a:xfrm>
          <a:prstGeom prst="rect">
            <a:avLst/>
          </a:prstGeom>
          <a:noFill/>
        </p:spPr>
      </p:pic>
      <p:pic>
        <p:nvPicPr>
          <p:cNvPr id="17413" name="Picture 5" descr="F:\гр.№6 проект умк\IMG_20200221_12132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5775" y="1166219"/>
            <a:ext cx="4327521" cy="243423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43608" y="379195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 татарским и русским бытом</a:t>
            </a:r>
            <a:endParaRPr lang="ru-RU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43" name="Picture 3" descr="F:\гр.№6 проект умк\IMG_20210317_1015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129" y="3472179"/>
            <a:ext cx="3883209" cy="3034811"/>
          </a:xfrm>
          <a:prstGeom prst="rect">
            <a:avLst/>
          </a:prstGeom>
          <a:noFill/>
        </p:spPr>
      </p:pic>
      <p:pic>
        <p:nvPicPr>
          <p:cNvPr id="10244" name="Picture 4" descr="F:\гр.№6 проект умк\IMG_20210317_0930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684683"/>
            <a:ext cx="4072286" cy="2822307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81" y="240801"/>
            <a:ext cx="3588790" cy="26915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59" y="192140"/>
            <a:ext cx="3564396" cy="267329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67744" y="2949670"/>
            <a:ext cx="45944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Беседы, игры, ООД</a:t>
            </a:r>
            <a:endParaRPr lang="ru-RU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76" y="-22983"/>
            <a:ext cx="9144000" cy="6858000"/>
          </a:xfrm>
          <a:prstGeom prst="rect">
            <a:avLst/>
          </a:prstGeom>
          <a:noFill/>
        </p:spPr>
      </p:pic>
      <p:pic>
        <p:nvPicPr>
          <p:cNvPr id="18434" name="Picture 2" descr="F:\гр.№6 проект умк\IMG_20190708_1053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643314"/>
            <a:ext cx="4357686" cy="2808388"/>
          </a:xfrm>
          <a:prstGeom prst="rect">
            <a:avLst/>
          </a:prstGeom>
          <a:noFill/>
        </p:spPr>
      </p:pic>
      <p:pic>
        <p:nvPicPr>
          <p:cNvPr id="18435" name="Picture 3" descr="F:\гр.№6 проект умк\IMG_20200707_1337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1508" y="1700808"/>
            <a:ext cx="3696899" cy="4929198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89" y="236425"/>
            <a:ext cx="3918350" cy="29387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32040" y="394193"/>
            <a:ext cx="3526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Сквер “Любви и согласия” День семьи любви и верности</a:t>
            </a:r>
            <a:endParaRPr lang="ru-RU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9458" name="Picture 2" descr="F:\гр.№6 проект умк\IMG-20200324-WA00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4" y="3787654"/>
            <a:ext cx="4069798" cy="3052349"/>
          </a:xfrm>
          <a:prstGeom prst="rect">
            <a:avLst/>
          </a:prstGeom>
          <a:noFill/>
        </p:spPr>
      </p:pic>
      <p:pic>
        <p:nvPicPr>
          <p:cNvPr id="19459" name="Picture 3" descr="F:\гр.№6 проект умк\IMG-20191022-WA007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13631" y="3695208"/>
            <a:ext cx="4136850" cy="3102638"/>
          </a:xfrm>
          <a:prstGeom prst="rect">
            <a:avLst/>
          </a:prstGeom>
          <a:noFill/>
        </p:spPr>
      </p:pic>
      <p:pic>
        <p:nvPicPr>
          <p:cNvPr id="19460" name="Picture 4" descr="F:\гр.№6 проект умк\IMG-20191023-WA003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13631" y="169264"/>
            <a:ext cx="4058890" cy="3044168"/>
          </a:xfrm>
          <a:prstGeom prst="rect">
            <a:avLst/>
          </a:prstGeom>
          <a:noFill/>
        </p:spPr>
      </p:pic>
      <p:pic>
        <p:nvPicPr>
          <p:cNvPr id="19461" name="Picture 5" descr="F:\гр.№6 проект умк\IMG-20191023-WA004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9528" y="169640"/>
            <a:ext cx="4000528" cy="300039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19672" y="3264792"/>
            <a:ext cx="67802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Чистопольские просторы на реке Кама весной</a:t>
            </a:r>
            <a:endParaRPr lang="ru-RU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04" y="30778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F:\гр.№6 проект умк\IMG-20190712-WA00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6474" y="3828769"/>
            <a:ext cx="3963260" cy="2972445"/>
          </a:xfrm>
          <a:prstGeom prst="rect">
            <a:avLst/>
          </a:prstGeom>
          <a:noFill/>
        </p:spPr>
      </p:pic>
      <p:pic>
        <p:nvPicPr>
          <p:cNvPr id="20483" name="Picture 3" descr="F:\гр.№6 проект умк\IMG-20190619-WA00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48396" y="142876"/>
            <a:ext cx="4143372" cy="3107529"/>
          </a:xfrm>
          <a:prstGeom prst="rect">
            <a:avLst/>
          </a:prstGeom>
          <a:noFill/>
        </p:spPr>
      </p:pic>
      <p:pic>
        <p:nvPicPr>
          <p:cNvPr id="20486" name="Picture 6" descr="F:\гр.№6 проект умк\IMG_20190712_1055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6848" y="3886200"/>
            <a:ext cx="4214842" cy="2879560"/>
          </a:xfrm>
          <a:prstGeom prst="rect">
            <a:avLst/>
          </a:prstGeom>
          <a:noFill/>
        </p:spPr>
      </p:pic>
      <p:pic>
        <p:nvPicPr>
          <p:cNvPr id="20487" name="Picture 7" descr="F:\гр.№6 проект умк\IMG-20190712-WA003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1849" y="171957"/>
            <a:ext cx="3981885" cy="298641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371600" y="3293515"/>
            <a:ext cx="5576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Чистопольские просторы на реке Кама </a:t>
            </a:r>
            <a:r>
              <a:rPr lang="tt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летом</a:t>
            </a:r>
            <a:endParaRPr lang="ru-RU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5" descr="F:\гр.№6 проект умк\IMG-20201009-WA00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4286248" cy="3214686"/>
          </a:xfrm>
          <a:prstGeom prst="rect">
            <a:avLst/>
          </a:prstGeom>
          <a:noFill/>
        </p:spPr>
      </p:pic>
      <p:pic>
        <p:nvPicPr>
          <p:cNvPr id="21506" name="Picture 2" descr="F:\гр.№6 проект умк\IMG_20200227_1121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8395" y="4093261"/>
            <a:ext cx="4714908" cy="2652135"/>
          </a:xfrm>
          <a:prstGeom prst="rect">
            <a:avLst/>
          </a:prstGeom>
          <a:noFill/>
        </p:spPr>
      </p:pic>
      <p:pic>
        <p:nvPicPr>
          <p:cNvPr id="7" name="Picture 4" descr="F:\гр.№6 проект умк\IMG-20201009-WA002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214290"/>
            <a:ext cx="4190997" cy="3143248"/>
          </a:xfrm>
          <a:prstGeom prst="rect">
            <a:avLst/>
          </a:prstGeom>
          <a:noFill/>
        </p:spPr>
      </p:pic>
      <p:pic>
        <p:nvPicPr>
          <p:cNvPr id="21507" name="Picture 3" descr="F:\гр.№6 проект умк\IMG_20191003_10564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4202087"/>
            <a:ext cx="3781979" cy="257175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15617" y="3600450"/>
            <a:ext cx="6912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Чистопольские просторы на реке Кама о</a:t>
            </a:r>
            <a:r>
              <a:rPr lang="tt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сенью и зимой</a:t>
            </a:r>
            <a:endParaRPr lang="ru-RU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2530" name="Picture 2" descr="F:\гр.№6 проект умк\Recoverd_jpg_file(307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362" y="3764557"/>
            <a:ext cx="4071934" cy="3053951"/>
          </a:xfrm>
          <a:prstGeom prst="rect">
            <a:avLst/>
          </a:prstGeom>
          <a:noFill/>
        </p:spPr>
      </p:pic>
      <p:pic>
        <p:nvPicPr>
          <p:cNvPr id="22531" name="Picture 3" descr="F:\гр.№6 проект умк\IMG-20190605-WA00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3686979"/>
            <a:ext cx="4071934" cy="3053951"/>
          </a:xfrm>
          <a:prstGeom prst="rect">
            <a:avLst/>
          </a:prstGeom>
          <a:noFill/>
        </p:spPr>
      </p:pic>
      <p:pic>
        <p:nvPicPr>
          <p:cNvPr id="22532" name="Picture 4" descr="F:\гр.№6 проект умк\IMG_20210203_1137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85176" y="133934"/>
            <a:ext cx="4438231" cy="3008993"/>
          </a:xfrm>
          <a:prstGeom prst="rect">
            <a:avLst/>
          </a:prstGeom>
          <a:noFill/>
        </p:spPr>
      </p:pic>
      <p:pic>
        <p:nvPicPr>
          <p:cNvPr id="22533" name="Picture 5" descr="F:\гр.№6 проект умк\IMG-20191003-WA008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5719" y="133934"/>
            <a:ext cx="4052711" cy="303953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85800" y="3259997"/>
            <a:ext cx="83152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Наблюдения, экскурсии, беседы о временах года в нашем городе</a:t>
            </a:r>
            <a:endParaRPr lang="ru-RU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296" y="3464959"/>
            <a:ext cx="4238284" cy="31787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567" y="209207"/>
            <a:ext cx="4007288" cy="30054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1" y="3464959"/>
            <a:ext cx="4238285" cy="317871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39552" y="911225"/>
            <a:ext cx="39273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День пожилого человека прошла акция “Твори добро”  в Скарятинском саду дети угощали бабушек и дедушек. Читали стихи.</a:t>
            </a:r>
            <a:endParaRPr lang="ru-RU" sz="24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мки для презент коллажи\depositphotos_4655770-stock-illustration-sunny-mead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269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12" y="1776262"/>
            <a:ext cx="6764288" cy="50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195736" y="57269"/>
            <a:ext cx="69225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мы родиной зовем</a:t>
            </a:r>
          </a:p>
          <a:p>
            <a:r>
              <a:rPr lang="tt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 в которм мы живем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083076"/>
            <a:ext cx="8532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Малая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Родина, город на Каме,</a:t>
            </a:r>
          </a:p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Чистополь милый, родные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1083077"/>
            <a:ext cx="4104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бы ни были, всюду над нами</a:t>
            </a:r>
          </a:p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Светит окно родового гнезда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554</Words>
  <Application>Microsoft Office PowerPoint</Application>
  <PresentationFormat>Экран (4:3)</PresentationFormat>
  <Paragraphs>69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Rustem</cp:lastModifiedBy>
  <cp:revision>31</cp:revision>
  <dcterms:created xsi:type="dcterms:W3CDTF">2021-11-21T05:34:33Z</dcterms:created>
  <dcterms:modified xsi:type="dcterms:W3CDTF">2022-02-06T18:02:41Z</dcterms:modified>
</cp:coreProperties>
</file>